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a94cff665e0b4a42" /><Relationship Type="http://schemas.openxmlformats.org/officeDocument/2006/relationships/extended-properties" Target="/docProps/app.xml" Id="R2e04fc28e3744fd6" /><Relationship Type="http://schemas.openxmlformats.org/officeDocument/2006/relationships/officeDocument" Target="/ppt/presentation.xml" Id="Ra3b4baa372d0489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1a68e643102744c3"/>
  </p:sldMasterIdLst>
  <p:notesMasterIdLst>
    <p:notesMasterId xmlns:r="http://schemas.openxmlformats.org/officeDocument/2006/relationships" r:id="R8f07168caad547d9"/>
  </p:notesMasterIdLst>
  <p:sldIdLst>
    <p:sldId xmlns:r="http://schemas.openxmlformats.org/officeDocument/2006/relationships" id="256" r:id="R63e4a2f16fca4329"/>
    <p:sldId xmlns:r="http://schemas.openxmlformats.org/officeDocument/2006/relationships" id="257" r:id="R854869c55a5742f2"/>
    <p:sldId xmlns:r="http://schemas.openxmlformats.org/officeDocument/2006/relationships" id="258" r:id="R6d68d4a15d3c4638"/>
    <p:sldId xmlns:r="http://schemas.openxmlformats.org/officeDocument/2006/relationships" id="259" r:id="Ree9f91dd3aa640ce"/>
    <p:sldId xmlns:r="http://schemas.openxmlformats.org/officeDocument/2006/relationships" id="260" r:id="R0c6ef8798d904d58"/>
    <p:sldId xmlns:r="http://schemas.openxmlformats.org/officeDocument/2006/relationships" id="261" r:id="R7b6cd505933b4785"/>
    <p:sldId xmlns:r="http://schemas.openxmlformats.org/officeDocument/2006/relationships" id="262" r:id="Rbbdfc6cd920743d2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6818b3533a44690" /><Relationship Type="http://schemas.openxmlformats.org/officeDocument/2006/relationships/slideMaster" Target="/ppt/slideMasters/slideMaster1.xml" Id="R1a68e643102744c3" /><Relationship Type="http://schemas.openxmlformats.org/officeDocument/2006/relationships/notesMaster" Target="/ppt/notesMasters/notesMaster1.xml" Id="R8f07168caad547d9" /><Relationship Type="http://schemas.openxmlformats.org/officeDocument/2006/relationships/presProps" Target="/ppt/presProps.xml" Id="R91398dc49eeb4447" /><Relationship Type="http://schemas.openxmlformats.org/officeDocument/2006/relationships/tableStyles" Target="/ppt/tableStyles.xml" Id="R98e603ca82254368" /><Relationship Type="http://schemas.openxmlformats.org/officeDocument/2006/relationships/slide" Target="/ppt/slides/slide1.xml" Id="R63e4a2f16fca4329" /><Relationship Type="http://schemas.openxmlformats.org/officeDocument/2006/relationships/slide" Target="/ppt/slides/slide2.xml" Id="R854869c55a5742f2" /><Relationship Type="http://schemas.openxmlformats.org/officeDocument/2006/relationships/slide" Target="/ppt/slides/slide3.xml" Id="R6d68d4a15d3c4638" /><Relationship Type="http://schemas.openxmlformats.org/officeDocument/2006/relationships/slide" Target="/ppt/slides/slide4.xml" Id="Ree9f91dd3aa640ce" /><Relationship Type="http://schemas.openxmlformats.org/officeDocument/2006/relationships/slide" Target="/ppt/slides/slide5.xml" Id="R0c6ef8798d904d58" /><Relationship Type="http://schemas.openxmlformats.org/officeDocument/2006/relationships/slide" Target="/ppt/slides/slide6.xml" Id="R7b6cd505933b4785" /><Relationship Type="http://schemas.openxmlformats.org/officeDocument/2006/relationships/slide" Target="/ppt/slides/slide7.xml" Id="Rbbdfc6cd920743d2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73edade1e69140a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1e7fe841f8e4201" /><Relationship Type="http://schemas.openxmlformats.org/officeDocument/2006/relationships/notesMaster" Target="/ppt/notesMasters/notesMaster1.xml" Id="R090bbea31e8c4ee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71fe1a875aa74843" /><Relationship Type="http://schemas.openxmlformats.org/officeDocument/2006/relationships/notesMaster" Target="/ppt/notesMasters/notesMaster1.xml" Id="R2a616ddfc872478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a4f9ca99b0e401a" /><Relationship Type="http://schemas.openxmlformats.org/officeDocument/2006/relationships/notesMaster" Target="/ppt/notesMasters/notesMaster1.xml" Id="R3f78a6da63634ee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9bc08968e634afc" /><Relationship Type="http://schemas.openxmlformats.org/officeDocument/2006/relationships/notesMaster" Target="/ppt/notesMasters/notesMaster1.xml" Id="R2b96909757434db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fb4eeefbc224e98" /><Relationship Type="http://schemas.openxmlformats.org/officeDocument/2006/relationships/notesMaster" Target="/ppt/notesMasters/notesMaster1.xml" Id="R4288f2cb199c466a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80b59b85efb842d3" /><Relationship Type="http://schemas.openxmlformats.org/officeDocument/2006/relationships/notesMaster" Target="/ppt/notesMasters/notesMaster1.xml" Id="R116c657aa7284b13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bab0b079735143be" /><Relationship Type="http://schemas.openxmlformats.org/officeDocument/2006/relationships/notesMaster" Target="/ppt/notesMasters/notesMaster1.xml" Id="R1287140a5e6f40a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ed61f336e004184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91b3984db96a4a3b" /><Relationship Type="http://schemas.openxmlformats.org/officeDocument/2006/relationships/slideLayout" Target="/ppt/slideLayouts/slideLayout1.xml" Id="R4133d477516b4c3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4133d477516b4c3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c66d8afdbdc44ec" /><Relationship Type="http://schemas.openxmlformats.org/officeDocument/2006/relationships/image" Target="/ppt/media/image.png" Id="R6b102309a25c41ba" /><Relationship Type="http://schemas.openxmlformats.org/officeDocument/2006/relationships/notesSlide" Target="/ppt/notesSlides/notesSlide1.xml" Id="R2b665bf8fe314906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0492374e5574f52" /><Relationship Type="http://schemas.openxmlformats.org/officeDocument/2006/relationships/notesSlide" Target="/ppt/notesSlides/notesSlide2.xml" Id="R7568f6fdc41e403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35b9b4c225492e" /><Relationship Type="http://schemas.openxmlformats.org/officeDocument/2006/relationships/notesSlide" Target="/ppt/notesSlides/notesSlide3.xml" Id="R535d1336ef74478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1349faacbc410a" /><Relationship Type="http://schemas.openxmlformats.org/officeDocument/2006/relationships/notesSlide" Target="/ppt/notesSlides/notesSlide4.xml" Id="R494078f92e734cad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6148c93f874a3d" /><Relationship Type="http://schemas.openxmlformats.org/officeDocument/2006/relationships/image" Target="/ppt/media/image2.png" Id="R226165dc23994db9" /><Relationship Type="http://schemas.openxmlformats.org/officeDocument/2006/relationships/notesSlide" Target="/ppt/notesSlides/notesSlide5.xml" Id="R770f629ba87d47c7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7ca3f4f527b4f78" /><Relationship Type="http://schemas.openxmlformats.org/officeDocument/2006/relationships/notesSlide" Target="/ppt/notesSlides/notesSlide6.xml" Id="R80dae991c9974abd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7645a53d164682" /><Relationship Type="http://schemas.openxmlformats.org/officeDocument/2006/relationships/notesSlide" Target="/ppt/notesSlides/notesSlide7.xml" Id="R9d712dcef43c453b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EF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b102309a25c41ba"/>
          <a:srcRect xmlns:a="http://schemas.openxmlformats.org/drawingml/2006/main" l="16795" t="0" r="1679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5905500" y="666750"/>
            <a:ext cx="5619750" cy="4762500"/>
          </a:xfrm>
          <a:prstGeom xmlns:a="http://schemas.openxmlformats.org/drawingml/2006/main" prst="roundRect">
            <a:avLst>
              <a:gd name="adj" fmla="val 4800"/>
            </a:avLst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B7FD256-5B0F-4060-8EF0-5E5E874DE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81050"/>
            <a:ext cx="36195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New from Nebulix • 15-day guided trial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6AE9842-BF82-4C89-83A0-637EF4066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24000"/>
            <a:ext cx="47625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4650" b="1">
                <a:solidFill>
                  <a:srgbClr val="1E1E28"/>
                </a:solidFill>
              </a:defRPr>
            </a:pPr>
            <a:r>
              <a:rPr sz="4650" b="1">
                <a:solidFill>
                  <a:srgbClr val="1E1E28"/>
                </a:solidFill>
              </a:rPr>
              <a:t>CoreNebula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7B933C6-A830-4766-A4C0-245CBF720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381250"/>
            <a:ext cx="4857750" cy="1104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0">
                <a:solidFill>
                  <a:srgbClr val="6F6F82"/>
                </a:solidFill>
              </a:defRPr>
            </a:pPr>
            <a:r>
              <a:rPr sz="1800" b="0">
                <a:solidFill>
                  <a:srgbClr val="6F6F82"/>
                </a:solidFill>
              </a:rPr>
              <a:t>Run your business operations from one connected ERP workspace.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4F95CD9-1847-4C0D-A3BC-9D7620265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90950"/>
            <a:ext cx="2381250" cy="15240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CAA4826-DA40-402E-BBD6-9156F9D8F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005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DBBBD61-A7C1-4013-9875-5602246F5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171950"/>
            <a:ext cx="1962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Business control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E7B65D3-4595-4200-BB59-B09E88C247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514850"/>
            <a:ext cx="19621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Sales, accounts, inventory, HR, payroll, documents, approvals, and reports stay organized together.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5E26288-2AE6-4AC3-9750-0A7480460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1350" y="3790950"/>
            <a:ext cx="2381250" cy="1524000"/>
          </a:xfrm>
          <a:prstGeom xmlns:a="http://schemas.openxmlformats.org/drawingml/2006/main" prst="roundRect">
            <a:avLst>
              <a:gd name="adj" fmla="val 10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BA1DA99-5520-431E-9D37-DFD19D84E2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0005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FEE52C7-1832-4A3A-A509-A8881FF46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171950"/>
            <a:ext cx="1962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Guided trial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EC2FECA-86B1-4BCE-A9FC-BC242D093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4514850"/>
            <a:ext cx="19621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Review modules, workflow fit, users, and rollout planning with Nebulix setup support.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054C438-9A0C-4A36-A00A-0949B52888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1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9DC10EB-A3D1-4C62-816A-6460FF9B25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72912736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EF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723164C-2EA7-4D0F-8B0C-BEEBBD7059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E4608CD-0CD3-407A-B56D-D4D74B9F5F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CoreNebula connects daily business records across departments.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A802F73-91CF-424E-ADFA-566C365D4A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2445C89-EA10-429D-ACF3-AC514F48C5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C86C759-2C45-46A9-B7F8-7072EE06C7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Sales to payment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0AE7EF1-6B04-44B7-8F61-4994A359F2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Enquiries, quotations, approvals, LPOs, delivery, invoices, receipts, and reports stay connected.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5AAA444-5280-4F4F-9544-80CDDF857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B98E4C8-1290-4282-9637-B6E268CF4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9CBF581-EBCF-4C5F-B61E-6FC5F4EE8F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Finance &amp; Accounts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F3D830D-A3A6-4F40-9EBF-D0DF6FCB2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529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Invoices, payments, ledgers, purchase invoices, bank accounts, reconciliation, cheques, and reports are managed in one workspace.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7F91E6E-350E-473D-87C8-EC333C042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1962150"/>
            <a:ext cx="342900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7DF8BCF-1D79-4840-B4CC-24939A7C8D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1717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A35884B-4CA3-4714-82D7-8E0C67873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343150"/>
            <a:ext cx="30099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Operations &amp; Team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BB1A4AB-DD5F-42C9-9891-65E0F85CC1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86750" y="2686050"/>
            <a:ext cx="3009900" cy="1543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Inventory, procurement, outsourcing, HRM, payroll, users, roles, notifications, and documents support daily work.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D7D7FAA-644D-44F2-AF3A-4C97DC6ED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4991100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0">
                <a:solidFill>
                  <a:srgbClr val="6F6F82"/>
                </a:solidFill>
              </a:defRPr>
            </a:pPr>
            <a:r>
              <a:rPr sz="1500" b="0">
                <a:solidFill>
                  <a:srgbClr val="6F6F82"/>
                </a:solidFill>
              </a:rPr>
              <a:t>The 15-day guided trial helps your team review the workspace, module requirements, and subscription path before paid activation.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F639581-5676-4FE2-921A-FB17B132B9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2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34D1FDA-1A27-417D-9950-0B8CA8E63D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4870067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9F43682-B58F-4A9C-B99A-90489FBAB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91D32FE-352A-4703-A04A-E43873C8E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A clear workflow connects enquiry, delivery, billing, and reporting.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6CA1370-D50A-4658-B402-045CCE5DC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EFF6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A8F2976-C72E-4184-8F19-0BFEFAF31D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1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4436FD1-F077-4E10-B564-7951EFC02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Enquiry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1AAAC7A-3AE4-493E-9B31-4D96A0390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Capture requirements, ownership, priority, and follow-up actions.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DD7A1E1-A15E-4D4E-AF44-549AF9FD5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9FE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F0B3925-DD6F-46C7-BC7C-1805680527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2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2A9D9B2-0C96-4DA9-A7C4-111C8FE0C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Quotation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5067120-0510-4551-B36E-D3986C25C1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Prepare estimates, revisions, VAT totals, and commercial offers.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C9B9B0C-EFC2-45B4-ACB6-AFA50DFEA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192405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EFF6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8359DEB-78A9-4859-9E22-9C8CC4B2D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211455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3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B4CBEDD-7D04-482B-8A93-BBA2B0EDC9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213360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LPO &amp; Delivery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7A60C35-C197-4917-AE1E-C3381226DF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249555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Track LPOs, advances, production tasks, and delivery records.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FBB993B-DD16-429F-AFBD-C945CFB5EB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9FE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926102D-17DC-4E17-B72B-CEAB36DB2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4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8272FD9-CE33-4AFD-9B74-D45813560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Invoice &amp; Payment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ACF7888-8604-4C9A-964A-708C0C37A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Issue invoices, record receipts, and manage bank entries.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EEBF0CD-CEDD-4B8B-A2EC-30E5692F87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EFF6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7618969-8B2E-4764-89B6-77E9161A96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339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5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7A9FBDE-37F2-4675-A869-D5C1840892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Payroll &amp; WPS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FC225098-6213-4A0C-918C-3C904ABFD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Prepare salary runs, advances, records, and WPS export files.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2511768-F2E0-43CE-96BA-96BD52C6C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3543300"/>
            <a:ext cx="3429000" cy="1257300"/>
          </a:xfrm>
          <a:prstGeom xmlns:a="http://schemas.openxmlformats.org/drawingml/2006/main" prst="roundRect">
            <a:avLst>
              <a:gd name="adj" fmla="val 12121"/>
            </a:avLst>
          </a:prstGeom>
          <a:solidFill xmlns:a="http://schemas.openxmlformats.org/drawingml/2006/main">
            <a:srgbClr val="F7F9FE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A64F231-1BD4-435A-BD66-B2BC4E09E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67700" y="3733800"/>
            <a:ext cx="5143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6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896637F-1B57-42FF-8E7A-183CC68F8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3752850"/>
            <a:ext cx="219075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Reports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BD48C4B-C9BC-4388-B242-D071EDC68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0" y="4114800"/>
            <a:ext cx="22669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Review receivables, payables, stock movement, VAT, and activity logs.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F511FD7-023D-4333-93CD-5B671B8D7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3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6FEB6CF-4769-4FC4-B14A-C0743266A1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87742346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EF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087461C-7B08-478D-8DA9-F953F820F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4E4B709-72DC-4ACB-97D3-9B1FA485F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CoreNebula includes modules for sales, finance, operations, and management.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5A18916-5ED8-412A-9000-820604D2CD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4310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208A044-D203-4E76-92CC-7ADB423ABA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52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0DE60A0-F6E3-41B5-92A8-4C35E052B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32410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Sales &amp; Production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571B7F7-F772-4216-8CDE-C974EED15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66700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Clients, enquiries, follow-ups, estimations, quotations, LPOs, jobs, production, delivery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AEE1494-35D0-4253-AED2-F602C42B9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194310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F4125FB-1271-47BB-BDE9-628F7ED3E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152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5ACD0B3-29F5-465D-AC8A-E28A06FE1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32410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Finance &amp; Accounts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EC252DF-D095-4405-8EF1-F162C70E7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266700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Invoices, payments, chart of accounts, general ledger, purchase invoices, expenses, bank reconciliation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8FFF2DE-A35D-45FB-BC47-461FB3A93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3855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A2F2119-2CA2-4A92-B4D5-3166B921A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481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06D1EE4-4E9F-402C-9160-E9AE05E573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01955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Operations &amp; Team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486BA4B-DF37-4339-935B-83A9E0616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36245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Inventory, procurement, outsourcing, CRM leads, recurring billing, HRM, payroll, users and roles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E183900-A869-4C2B-AA86-56D7FF26A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72200" y="3638550"/>
            <a:ext cx="5086350" cy="1504950"/>
          </a:xfrm>
          <a:prstGeom xmlns:a="http://schemas.openxmlformats.org/drawingml/2006/main" prst="roundRect">
            <a:avLst>
              <a:gd name="adj" fmla="val 10127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9DE725D-D6EB-4C8B-8A9C-EFF1AF000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38481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98406E1-87A9-4B58-8F1B-69A5389B5A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019550"/>
            <a:ext cx="46672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Controls &amp; Exports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2B7A2C3-FA1A-4FE5-AE66-5C58011DE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4362450"/>
            <a:ext cx="4667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00" b="0">
                <a:solidFill>
                  <a:srgbClr val="6F6F82"/>
                </a:solidFill>
              </a:defRPr>
            </a:pPr>
            <a:r>
              <a:rPr sz="1200" b="0">
                <a:solidFill>
                  <a:srgbClr val="6F6F82"/>
                </a:solidFill>
              </a:rPr>
              <a:t>Multi-currency, VAT settings, e-invoicing records, documents, audit logs, PDF exports, approvals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2BA8BEC-FB00-4E07-B55D-BD02C21CCF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4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C55812B-C932-45F3-8C86-471D93CA2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601938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EDAC119A-225B-443E-A7DA-552CB94D0E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6A6EC18-A4FD-4B80-8DC5-90CA5E784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Business controls help organized teams work with confidence.</a:t>
            </a:r>
          </a:p>
        </p:txBody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26165dc23994db9"/>
          <a:srcRect xmlns:a="http://schemas.openxmlformats.org/drawingml/2006/main" l="13333" t="0" r="13333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48500" y="1619250"/>
            <a:ext cx="4095750" cy="3143250"/>
          </a:xfrm>
          <a:prstGeom xmlns:a="http://schemas.openxmlformats.org/drawingml/2006/main" prst="roundRect">
            <a:avLst>
              <a:gd name="adj" fmla="val 7273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F78F76B-3838-4347-A4A2-0A2220320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5260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68E294C-A32D-466C-B005-A8AB52BEF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19621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EFF4833-BBFA-4005-868D-381C041B4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13360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Company Workspace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7F75C5A-AD3E-4615-91EA-AD3EA58FB4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247650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Customers, suppliers, users, finance records, documents, and reports stay organized in a dedicated workspace.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6526AC9-ADBA-4E97-8770-4E56DFF7A0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4325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53D2A73-C068-4DE1-B62E-B6358E3B2B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35280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C89649F-A443-4694-9155-273D89F83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52425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Role-Based Access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B7D6C5C-C5F4-4687-B097-B9F4DF97B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86715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Team members receive the right access across sales, accounts, HR, inventory, approvals, documents, and reports.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F868889-CB67-494B-BF02-AAC9C6C14F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33900"/>
            <a:ext cx="5810250" cy="1219200"/>
          </a:xfrm>
          <a:prstGeom xmlns:a="http://schemas.openxmlformats.org/drawingml/2006/main" prst="roundRect">
            <a:avLst>
              <a:gd name="adj" fmla="val 125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AE60226-84B8-41D3-9467-67BF291D7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7434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F2E3EDB-3147-4240-A548-DE0B4CDFC8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914900"/>
            <a:ext cx="5391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Management Visibility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622331C-8E5A-48F2-81A1-A2910D255D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257800"/>
            <a:ext cx="53911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Dashboards, reports, audit activity, and exports help teams review business movement across departments.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F82A49E-2EFC-4DD6-9A14-A70575D9F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5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B826694-9764-4E5B-964F-DDF3C8655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200440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EFF6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7FF887D-3E9D-40F1-869E-A13FCACABB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4572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ORBITERP BY NEBULIX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E9D5B2E-D0C0-46F6-9BBA-1C6179A41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8763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1E1E28"/>
                </a:solidFill>
              </a:defRPr>
            </a:pPr>
            <a:r>
              <a:rPr sz="2850" b="1">
                <a:solidFill>
                  <a:srgbClr val="1E1E28"/>
                </a:solidFill>
              </a:rPr>
              <a:t>Start with a guided trial before choosing your subscription.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0AAE7D5-3B93-4A90-AE78-AE3815F368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1943100"/>
            <a:ext cx="4762500" cy="285750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E1BF8EF-8E35-4969-9B35-134276C89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2324100"/>
            <a:ext cx="4000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400" b="1">
                <a:solidFill>
                  <a:srgbClr val="1E1E28"/>
                </a:solidFill>
              </a:defRPr>
            </a:pPr>
            <a:r>
              <a:rPr sz="2400" b="1">
                <a:solidFill>
                  <a:srgbClr val="1E1E28"/>
                </a:solidFill>
              </a:rPr>
              <a:t>Trial workspace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B7FB211-4E43-4A09-96E0-62CF01588C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2914650"/>
            <a:ext cx="3905250" cy="1066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6F6F82"/>
                </a:solidFill>
              </a:defRPr>
            </a:pPr>
            <a:r>
              <a:rPr sz="1425" b="0">
                <a:solidFill>
                  <a:srgbClr val="6F6F82"/>
                </a:solidFill>
              </a:rPr>
              <a:t>Nebulix helps open a review workspace and align modules, users, workflow, and rollout planning for your team.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25529FB-771C-4813-95D5-8BD0DAF64D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286250"/>
            <a:ext cx="12001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15 days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A1A6CE3-C9D9-412E-929F-21F3E454D3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4286250"/>
            <a:ext cx="1809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guided review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56FEE52-D772-46E0-88BB-43ADD71BB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1943100"/>
            <a:ext cx="4762500" cy="285750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A7789A8-824F-4240-9F53-35C3F05706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2324100"/>
            <a:ext cx="40005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400" b="1">
                <a:solidFill>
                  <a:srgbClr val="1E1E28"/>
                </a:solidFill>
              </a:defRPr>
            </a:pPr>
            <a:r>
              <a:rPr sz="2400" b="1">
                <a:solidFill>
                  <a:srgbClr val="1E1E28"/>
                </a:solidFill>
              </a:rPr>
              <a:t>Subscription activation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B76356E-9831-455E-8AE4-E09D8917F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2914650"/>
            <a:ext cx="3905250" cy="1219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 b="0">
                <a:solidFill>
                  <a:srgbClr val="6F6F82"/>
                </a:solidFill>
              </a:defRPr>
            </a:pPr>
            <a:r>
              <a:rPr sz="1425" b="0">
                <a:solidFill>
                  <a:srgbClr val="6F6F82"/>
                </a:solidFill>
              </a:rPr>
              <a:t>After the product review, choose the subscription or implementation path that fits your company, users, modules, and support needs.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A88C9C0-8DDD-4B8C-B43B-A645A5B489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77050" y="4286250"/>
            <a:ext cx="1809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cloud subscription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C6FA9E8-1813-4AE8-A3A5-178C9FEDE5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4286250"/>
            <a:ext cx="167640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private rollout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EE3B40E-CD58-49D2-8E18-6D8CE7077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6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5E9053C-78B6-42A5-9925-D73D7717C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893390307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203FDBA-4F6E-47EB-AF1A-B62FC7CE3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81050"/>
            <a:ext cx="1428750" cy="3429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DBEAFE"/>
          </a:solidFill>
          <a:ln xmlns:a="http://schemas.openxmlformats.org/drawingml/2006/main" w="9525">
            <a:solidFill>
              <a:srgbClr val="BFDBFE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1D4ED8"/>
                </a:solidFill>
              </a:defRPr>
            </a:pPr>
            <a:r>
              <a:rPr sz="975" b="1">
                <a:solidFill>
                  <a:srgbClr val="1D4ED8"/>
                </a:solidFill>
              </a:rPr>
              <a:t>Next step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03E760F-20F6-47BC-9FC9-934A574B6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466850"/>
            <a:ext cx="8191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3600" b="1">
                <a:solidFill>
                  <a:srgbClr val="1E1E28"/>
                </a:solidFill>
              </a:defRPr>
            </a:pPr>
            <a:r>
              <a:rPr sz="3600" b="1">
                <a:solidFill>
                  <a:srgbClr val="1E1E28"/>
                </a:solidFill>
              </a:rPr>
              <a:t>Introduce CoreNebula to your team with a guided trial.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0F1B065-425A-4DAA-9AB3-78E5D7C21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81300"/>
            <a:ext cx="7239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0">
                <a:solidFill>
                  <a:srgbClr val="6F6F82"/>
                </a:solidFill>
              </a:defRPr>
            </a:pPr>
            <a:r>
              <a:rPr sz="1650" b="0">
                <a:solidFill>
                  <a:srgbClr val="6F6F82"/>
                </a:solidFill>
              </a:rPr>
              <a:t>Share your company details and Nebulix will help open a trial workspace, review your required modules, and plan the right subscription path.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3B43C33-128C-4BDD-BA8B-5B8F1B46A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3579A90-AB16-4DAE-8BFF-3245333A8E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D4ED8"/>
          </a:solidFill>
          <a:ln xmlns:a="http://schemas.openxmlformats.org/drawingml/2006/main" w="0">
            <a:solidFill>
              <a:srgbClr val="1D4ED8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9D8A5E9-27F7-43BB-A3FB-7E45D08DB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Trial request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6DAAD20-B716-43E4-9F63-C404EA527E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hello@nebulixcloud.com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B085A83-48A5-4F38-9CE1-CC4AFCEBAA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C58A6F4-B48D-483E-AD3F-88A38FAC7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F5B93C"/>
          </a:solidFill>
          <a:ln xmlns:a="http://schemas.openxmlformats.org/drawingml/2006/main" w="0">
            <a:solidFill>
              <a:srgbClr val="F5B93C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F62B3E6-0AAF-4EDA-9D8C-1A48544422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Product tour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2360D76-B7B9-4281-9B68-8DC88EE83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/tour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5F18DA4-EB44-469D-9188-EC9EE86A9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4229100"/>
            <a:ext cx="3238500" cy="1123950"/>
          </a:xfrm>
          <a:prstGeom xmlns:a="http://schemas.openxmlformats.org/drawingml/2006/main" prst="roundRect">
            <a:avLst>
              <a:gd name="adj" fmla="val 13559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CEAD4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96C8D9-45EA-4B9C-B0CD-D628288160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438650"/>
            <a:ext cx="323850" cy="7620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22C55E"/>
          </a:solidFill>
          <a:ln xmlns:a="http://schemas.openxmlformats.org/drawingml/2006/main" w="0">
            <a:solidFill>
              <a:srgbClr val="22C55E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10082FD-A419-4800-93D0-68B4C0CA75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610100"/>
            <a:ext cx="28194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E1E28"/>
                </a:solidFill>
              </a:defRPr>
            </a:pPr>
            <a:r>
              <a:rPr sz="1650" b="1">
                <a:solidFill>
                  <a:srgbClr val="1E1E28"/>
                </a:solidFill>
              </a:rPr>
              <a:t>Customer login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A59659C-4202-43C1-8563-97F8A3013E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4953000"/>
            <a:ext cx="2819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0">
                <a:solidFill>
                  <a:srgbClr val="6F6F82"/>
                </a:solidFill>
              </a:defRPr>
            </a:pPr>
            <a:r>
              <a:rPr sz="1125" b="0">
                <a:solidFill>
                  <a:srgbClr val="6F6F82"/>
                </a:solidFill>
              </a:rPr>
              <a:t>/login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20D024B-0CC0-4530-983E-C295E50C3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00800"/>
            <a:ext cx="2667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00" b="0">
                <a:solidFill>
                  <a:srgbClr val="6F6F82"/>
                </a:solidFill>
              </a:defRPr>
            </a:pPr>
            <a:r>
              <a:rPr sz="900" b="0">
                <a:solidFill>
                  <a:srgbClr val="6F6F82"/>
                </a:solidFill>
              </a:rPr>
              <a:t>CoreNebula product tour · 7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4A85254-6605-4227-B8D9-097234602B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6515100"/>
            <a:ext cx="1676400" cy="0"/>
          </a:xfrm>
          <a:prstGeom xmlns:a="http://schemas.openxmlformats.org/drawingml/2006/main" prst="line">
            <a:avLst/>
          </a:prstGeom>
          <a:noFill xmlns:a="http://schemas.openxmlformats.org/drawingml/2006/main"/>
          <a:ln xmlns:a="http://schemas.openxmlformats.org/drawingml/2006/main" w="9525">
            <a:solidFill>
              <a:srgbClr val="ECEAD4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029360669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CoreNebula Product Tour</dc:title>
  <dcterms:created xsi:type="dcterms:W3CDTF">2026-07-08T17:25:17.4280000Z</dcterms:created>
  <dcterms:modified xsi:type="dcterms:W3CDTF">2026-07-08T17:25:17.4280000Z</dcterms:modified>
</coreProperties>
</file>